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1"/>
  </p:notesMasterIdLst>
  <p:sldIdLst>
    <p:sldId id="295" r:id="rId6"/>
    <p:sldId id="487" r:id="rId7"/>
    <p:sldId id="287" r:id="rId8"/>
    <p:sldId id="280" r:id="rId9"/>
    <p:sldId id="257" r:id="rId10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8D200"/>
    <a:srgbClr val="D8D922"/>
    <a:srgbClr val="D8D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B6CCE-1AB1-4215-8B9D-5D2110F7509F}" v="31" dt="2023-03-07T10:12:36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7" autoAdjust="0"/>
    <p:restoredTop sz="95033" autoAdjust="0"/>
  </p:normalViewPr>
  <p:slideViewPr>
    <p:cSldViewPr snapToGrid="0">
      <p:cViewPr varScale="1">
        <p:scale>
          <a:sx n="109" d="100"/>
          <a:sy n="109" d="100"/>
        </p:scale>
        <p:origin x="108" y="10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799B6CCE-1AB1-4215-8B9D-5D2110F7509F}"/>
    <pc:docChg chg="undo custSel addSld delSld modSld sldOrd">
      <pc:chgData name="Thomas Noordeloos" userId="df9f46e9-7760-4f6a-814f-9e8180d7b46a" providerId="ADAL" clId="{799B6CCE-1AB1-4215-8B9D-5D2110F7509F}" dt="2023-03-07T10:12:58.990" v="552" actId="47"/>
      <pc:docMkLst>
        <pc:docMk/>
      </pc:docMkLst>
      <pc:sldChg chg="modSp add mod">
        <pc:chgData name="Thomas Noordeloos" userId="df9f46e9-7760-4f6a-814f-9e8180d7b46a" providerId="ADAL" clId="{799B6CCE-1AB1-4215-8B9D-5D2110F7509F}" dt="2023-03-07T10:09:43.596" v="543" actId="20577"/>
        <pc:sldMkLst>
          <pc:docMk/>
          <pc:sldMk cId="355801335" sldId="257"/>
        </pc:sldMkLst>
        <pc:spChg chg="mod">
          <ac:chgData name="Thomas Noordeloos" userId="df9f46e9-7760-4f6a-814f-9e8180d7b46a" providerId="ADAL" clId="{799B6CCE-1AB1-4215-8B9D-5D2110F7509F}" dt="2023-03-07T10:05:10.392" v="492" actId="108"/>
          <ac:spMkLst>
            <pc:docMk/>
            <pc:sldMk cId="355801335" sldId="257"/>
            <ac:spMk id="2" creationId="{1418FDC2-600F-4EF0-BAF7-25AD3CD53563}"/>
          </ac:spMkLst>
        </pc:spChg>
        <pc:spChg chg="mod">
          <ac:chgData name="Thomas Noordeloos" userId="df9f46e9-7760-4f6a-814f-9e8180d7b46a" providerId="ADAL" clId="{799B6CCE-1AB1-4215-8B9D-5D2110F7509F}" dt="2023-03-07T10:09:43.596" v="543" actId="20577"/>
          <ac:spMkLst>
            <pc:docMk/>
            <pc:sldMk cId="355801335" sldId="257"/>
            <ac:spMk id="3" creationId="{FA70FD04-FFED-405E-95F7-69F99D73730C}"/>
          </ac:spMkLst>
        </pc:spChg>
        <pc:picChg chg="mod">
          <ac:chgData name="Thomas Noordeloos" userId="df9f46e9-7760-4f6a-814f-9e8180d7b46a" providerId="ADAL" clId="{799B6CCE-1AB1-4215-8B9D-5D2110F7509F}" dt="2023-03-07T10:05:15.837" v="494" actId="1076"/>
          <ac:picMkLst>
            <pc:docMk/>
            <pc:sldMk cId="355801335" sldId="257"/>
            <ac:picMk id="6" creationId="{8E62BBDB-C694-4FEE-B16D-BD8DF2DC7784}"/>
          </ac:picMkLst>
        </pc:picChg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258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259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261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262"/>
        </pc:sldMkLst>
      </pc:sldChg>
      <pc:sldChg chg="add del">
        <pc:chgData name="Thomas Noordeloos" userId="df9f46e9-7760-4f6a-814f-9e8180d7b46a" providerId="ADAL" clId="{799B6CCE-1AB1-4215-8B9D-5D2110F7509F}" dt="2023-03-07T10:03:54.222" v="458" actId="47"/>
        <pc:sldMkLst>
          <pc:docMk/>
          <pc:sldMk cId="2942711314" sldId="265"/>
        </pc:sldMkLst>
      </pc:sldChg>
      <pc:sldChg chg="modSp mod">
        <pc:chgData name="Thomas Noordeloos" userId="df9f46e9-7760-4f6a-814f-9e8180d7b46a" providerId="ADAL" clId="{799B6CCE-1AB1-4215-8B9D-5D2110F7509F}" dt="2023-03-07T09:37:51.801" v="330" actId="108"/>
        <pc:sldMkLst>
          <pc:docMk/>
          <pc:sldMk cId="2001252079" sldId="280"/>
        </pc:sldMkLst>
        <pc:spChg chg="mod">
          <ac:chgData name="Thomas Noordeloos" userId="df9f46e9-7760-4f6a-814f-9e8180d7b46a" providerId="ADAL" clId="{799B6CCE-1AB1-4215-8B9D-5D2110F7509F}" dt="2023-03-07T09:37:51.801" v="330" actId="108"/>
          <ac:spMkLst>
            <pc:docMk/>
            <pc:sldMk cId="2001252079" sldId="280"/>
            <ac:spMk id="3" creationId="{00000000-0000-0000-0000-000000000000}"/>
          </ac:spMkLst>
        </pc:spChg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2638126017" sldId="285"/>
        </pc:sldMkLst>
      </pc:sldChg>
      <pc:sldChg chg="modSp mod">
        <pc:chgData name="Thomas Noordeloos" userId="df9f46e9-7760-4f6a-814f-9e8180d7b46a" providerId="ADAL" clId="{799B6CCE-1AB1-4215-8B9D-5D2110F7509F}" dt="2023-03-07T10:03:16.877" v="456" actId="207"/>
        <pc:sldMkLst>
          <pc:docMk/>
          <pc:sldMk cId="3537927792" sldId="287"/>
        </pc:sldMkLst>
        <pc:graphicFrameChg chg="mod modGraphic">
          <ac:chgData name="Thomas Noordeloos" userId="df9f46e9-7760-4f6a-814f-9e8180d7b46a" providerId="ADAL" clId="{799B6CCE-1AB1-4215-8B9D-5D2110F7509F}" dt="2023-03-07T10:03:16.877" v="456" actId="207"/>
          <ac:graphicFrameMkLst>
            <pc:docMk/>
            <pc:sldMk cId="3537927792" sldId="287"/>
            <ac:graphicFrameMk id="7" creationId="{B41042EC-016D-7434-50CC-C9EA72951979}"/>
          </ac:graphicFrameMkLst>
        </pc:graphicFrameChg>
      </pc:sldChg>
      <pc:sldChg chg="addSp delSp modSp mod ord">
        <pc:chgData name="Thomas Noordeloos" userId="df9f46e9-7760-4f6a-814f-9e8180d7b46a" providerId="ADAL" clId="{799B6CCE-1AB1-4215-8B9D-5D2110F7509F}" dt="2023-03-07T10:12:56.782" v="551" actId="207"/>
        <pc:sldMkLst>
          <pc:docMk/>
          <pc:sldMk cId="114588922" sldId="295"/>
        </pc:sldMkLst>
        <pc:spChg chg="mod">
          <ac:chgData name="Thomas Noordeloos" userId="df9f46e9-7760-4f6a-814f-9e8180d7b46a" providerId="ADAL" clId="{799B6CCE-1AB1-4215-8B9D-5D2110F7509F}" dt="2023-03-07T10:12:56.782" v="551" actId="207"/>
          <ac:spMkLst>
            <pc:docMk/>
            <pc:sldMk cId="114588922" sldId="295"/>
            <ac:spMk id="4" creationId="{478CBD25-3E60-4B26-9421-2C958EF89C36}"/>
          </ac:spMkLst>
        </pc:spChg>
        <pc:spChg chg="mod">
          <ac:chgData name="Thomas Noordeloos" userId="df9f46e9-7760-4f6a-814f-9e8180d7b46a" providerId="ADAL" clId="{799B6CCE-1AB1-4215-8B9D-5D2110F7509F}" dt="2023-03-07T10:12:53.688" v="550" actId="207"/>
          <ac:spMkLst>
            <pc:docMk/>
            <pc:sldMk cId="114588922" sldId="295"/>
            <ac:spMk id="5" creationId="{1FB37B2C-F9B9-4777-BE7D-1239CA9917F6}"/>
          </ac:spMkLst>
        </pc:spChg>
        <pc:picChg chg="add del mod">
          <ac:chgData name="Thomas Noordeloos" userId="df9f46e9-7760-4f6a-814f-9e8180d7b46a" providerId="ADAL" clId="{799B6CCE-1AB1-4215-8B9D-5D2110F7509F}" dt="2023-03-07T09:22:23.930" v="15" actId="478"/>
          <ac:picMkLst>
            <pc:docMk/>
            <pc:sldMk cId="114588922" sldId="295"/>
            <ac:picMk id="2" creationId="{1A69EF35-35D0-2C9F-E718-8F7D9D6B22A0}"/>
          </ac:picMkLst>
        </pc:picChg>
        <pc:picChg chg="add del mod">
          <ac:chgData name="Thomas Noordeloos" userId="df9f46e9-7760-4f6a-814f-9e8180d7b46a" providerId="ADAL" clId="{799B6CCE-1AB1-4215-8B9D-5D2110F7509F}" dt="2023-03-07T09:33:58.834" v="269" actId="478"/>
          <ac:picMkLst>
            <pc:docMk/>
            <pc:sldMk cId="114588922" sldId="295"/>
            <ac:picMk id="3" creationId="{9D78C5E5-22D5-4341-A794-A2E858927E9B}"/>
          </ac:picMkLst>
        </pc:picChg>
        <pc:picChg chg="add del mod">
          <ac:chgData name="Thomas Noordeloos" userId="df9f46e9-7760-4f6a-814f-9e8180d7b46a" providerId="ADAL" clId="{799B6CCE-1AB1-4215-8B9D-5D2110F7509F}" dt="2023-03-07T09:34:38.994" v="275" actId="478"/>
          <ac:picMkLst>
            <pc:docMk/>
            <pc:sldMk cId="114588922" sldId="295"/>
            <ac:picMk id="6" creationId="{84E02DA1-FDF9-15FB-9D7F-EF1F2C817663}"/>
          </ac:picMkLst>
        </pc:picChg>
        <pc:picChg chg="add mod">
          <ac:chgData name="Thomas Noordeloos" userId="df9f46e9-7760-4f6a-814f-9e8180d7b46a" providerId="ADAL" clId="{799B6CCE-1AB1-4215-8B9D-5D2110F7509F}" dt="2023-03-07T10:12:36.848" v="548" actId="167"/>
          <ac:picMkLst>
            <pc:docMk/>
            <pc:sldMk cId="114588922" sldId="295"/>
            <ac:picMk id="7" creationId="{5FB4D673-2707-44BE-AC2C-3CF5A245E514}"/>
          </ac:picMkLst>
        </pc:picChg>
      </pc:sldChg>
      <pc:sldChg chg="del">
        <pc:chgData name="Thomas Noordeloos" userId="df9f46e9-7760-4f6a-814f-9e8180d7b46a" providerId="ADAL" clId="{799B6CCE-1AB1-4215-8B9D-5D2110F7509F}" dt="2023-03-07T09:39:02.545" v="334" actId="47"/>
        <pc:sldMkLst>
          <pc:docMk/>
          <pc:sldMk cId="3004213657" sldId="302"/>
        </pc:sldMkLst>
      </pc:sldChg>
      <pc:sldChg chg="del">
        <pc:chgData name="Thomas Noordeloos" userId="df9f46e9-7760-4f6a-814f-9e8180d7b46a" providerId="ADAL" clId="{799B6CCE-1AB1-4215-8B9D-5D2110F7509F}" dt="2023-03-07T09:38:37.186" v="333" actId="47"/>
        <pc:sldMkLst>
          <pc:docMk/>
          <pc:sldMk cId="2143029784" sldId="303"/>
        </pc:sldMkLst>
      </pc:sldChg>
      <pc:sldChg chg="addSp delSp modSp del mod">
        <pc:chgData name="Thomas Noordeloos" userId="df9f46e9-7760-4f6a-814f-9e8180d7b46a" providerId="ADAL" clId="{799B6CCE-1AB1-4215-8B9D-5D2110F7509F}" dt="2023-03-07T10:12:58.990" v="552" actId="47"/>
        <pc:sldMkLst>
          <pc:docMk/>
          <pc:sldMk cId="3259980700" sldId="304"/>
        </pc:sldMkLst>
        <pc:spChg chg="del">
          <ac:chgData name="Thomas Noordeloos" userId="df9f46e9-7760-4f6a-814f-9e8180d7b46a" providerId="ADAL" clId="{799B6CCE-1AB1-4215-8B9D-5D2110F7509F}" dt="2023-03-07T09:18:46.233" v="3" actId="478"/>
          <ac:spMkLst>
            <pc:docMk/>
            <pc:sldMk cId="3259980700" sldId="304"/>
            <ac:spMk id="2" creationId="{72E02D65-97F9-AAF0-930A-4D471AC5178F}"/>
          </ac:spMkLst>
        </pc:spChg>
        <pc:picChg chg="del mod">
          <ac:chgData name="Thomas Noordeloos" userId="df9f46e9-7760-4f6a-814f-9e8180d7b46a" providerId="ADAL" clId="{799B6CCE-1AB1-4215-8B9D-5D2110F7509F}" dt="2023-03-07T09:18:43.540" v="2" actId="478"/>
          <ac:picMkLst>
            <pc:docMk/>
            <pc:sldMk cId="3259980700" sldId="304"/>
            <ac:picMk id="3" creationId="{6E27FBBF-D715-065B-1C37-1F8DD4A21780}"/>
          </ac:picMkLst>
        </pc:picChg>
        <pc:picChg chg="add del mod">
          <ac:chgData name="Thomas Noordeloos" userId="df9f46e9-7760-4f6a-814f-9e8180d7b46a" providerId="ADAL" clId="{799B6CCE-1AB1-4215-8B9D-5D2110F7509F}" dt="2023-03-07T10:12:23.092" v="544" actId="21"/>
          <ac:picMkLst>
            <pc:docMk/>
            <pc:sldMk cId="3259980700" sldId="304"/>
            <ac:picMk id="1026" creationId="{F095BB8C-1EE2-91C6-FC1F-74EA2D6F7B5F}"/>
          </ac:picMkLst>
        </pc:picChg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924718140" sldId="338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345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346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347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0" sldId="348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203130055" sldId="470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4142643122" sldId="471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2529635911" sldId="479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2882949851" sldId="481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1258629797" sldId="482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3158772940" sldId="483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3183710016" sldId="484"/>
        </pc:sldMkLst>
      </pc:sldChg>
      <pc:sldChg chg="del">
        <pc:chgData name="Thomas Noordeloos" userId="df9f46e9-7760-4f6a-814f-9e8180d7b46a" providerId="ADAL" clId="{799B6CCE-1AB1-4215-8B9D-5D2110F7509F}" dt="2023-03-07T09:38:30.551" v="332" actId="47"/>
        <pc:sldMkLst>
          <pc:docMk/>
          <pc:sldMk cId="2886696230" sldId="485"/>
        </pc:sldMkLst>
      </pc:sldChg>
      <pc:sldChg chg="del">
        <pc:chgData name="Thomas Noordeloos" userId="df9f46e9-7760-4f6a-814f-9e8180d7b46a" providerId="ADAL" clId="{799B6CCE-1AB1-4215-8B9D-5D2110F7509F}" dt="2023-03-07T09:38:12.975" v="331" actId="47"/>
        <pc:sldMkLst>
          <pc:docMk/>
          <pc:sldMk cId="959444554" sldId="486"/>
        </pc:sldMkLst>
      </pc:sldChg>
      <pc:sldChg chg="addSp delSp modSp new mod modAnim">
        <pc:chgData name="Thomas Noordeloos" userId="df9f46e9-7760-4f6a-814f-9e8180d7b46a" providerId="ADAL" clId="{799B6CCE-1AB1-4215-8B9D-5D2110F7509F}" dt="2023-03-07T09:37:09.170" v="327" actId="20577"/>
        <pc:sldMkLst>
          <pc:docMk/>
          <pc:sldMk cId="1557094502" sldId="487"/>
        </pc:sldMkLst>
        <pc:spChg chg="del">
          <ac:chgData name="Thomas Noordeloos" userId="df9f46e9-7760-4f6a-814f-9e8180d7b46a" providerId="ADAL" clId="{799B6CCE-1AB1-4215-8B9D-5D2110F7509F}" dt="2023-03-07T09:34:52.594" v="277" actId="478"/>
          <ac:spMkLst>
            <pc:docMk/>
            <pc:sldMk cId="1557094502" sldId="487"/>
            <ac:spMk id="2" creationId="{3FFC19BC-78D8-DBAE-870E-D476EB3ADF54}"/>
          </ac:spMkLst>
        </pc:spChg>
        <pc:spChg chg="add mod">
          <ac:chgData name="Thomas Noordeloos" userId="df9f46e9-7760-4f6a-814f-9e8180d7b46a" providerId="ADAL" clId="{799B6CCE-1AB1-4215-8B9D-5D2110F7509F}" dt="2023-03-07T09:37:09.170" v="327" actId="20577"/>
          <ac:spMkLst>
            <pc:docMk/>
            <pc:sldMk cId="1557094502" sldId="487"/>
            <ac:spMk id="4" creationId="{249702D0-5895-527A-A9A6-47B2607CA148}"/>
          </ac:spMkLst>
        </pc:spChg>
        <pc:picChg chg="add mod">
          <ac:chgData name="Thomas Noordeloos" userId="df9f46e9-7760-4f6a-814f-9e8180d7b46a" providerId="ADAL" clId="{799B6CCE-1AB1-4215-8B9D-5D2110F7509F}" dt="2023-03-07T09:35:55.291" v="287" actId="1076"/>
          <ac:picMkLst>
            <pc:docMk/>
            <pc:sldMk cId="1557094502" sldId="487"/>
            <ac:picMk id="3" creationId="{1A5F444B-0C8B-76CA-9885-6064039D90E3}"/>
          </ac:picMkLst>
        </pc:picChg>
        <pc:picChg chg="add mod">
          <ac:chgData name="Thomas Noordeloos" userId="df9f46e9-7760-4f6a-814f-9e8180d7b46a" providerId="ADAL" clId="{799B6CCE-1AB1-4215-8B9D-5D2110F7509F}" dt="2023-03-07T09:36:58.385" v="321" actId="1076"/>
          <ac:picMkLst>
            <pc:docMk/>
            <pc:sldMk cId="1557094502" sldId="487"/>
            <ac:picMk id="2050" creationId="{13C05494-22A6-44B2-788F-76E4B1037742}"/>
          </ac:picMkLst>
        </pc:picChg>
      </pc:sldChg>
      <pc:sldMasterChg chg="delSldLayout">
        <pc:chgData name="Thomas Noordeloos" userId="df9f46e9-7760-4f6a-814f-9e8180d7b46a" providerId="ADAL" clId="{799B6CCE-1AB1-4215-8B9D-5D2110F7509F}" dt="2023-03-07T09:38:30.551" v="332" actId="47"/>
        <pc:sldMasterMkLst>
          <pc:docMk/>
          <pc:sldMasterMk cId="838901213" sldId="2147483662"/>
        </pc:sldMasterMkLst>
        <pc:sldLayoutChg chg="del">
          <pc:chgData name="Thomas Noordeloos" userId="df9f46e9-7760-4f6a-814f-9e8180d7b46a" providerId="ADAL" clId="{799B6CCE-1AB1-4215-8B9D-5D2110F7509F}" dt="2023-03-07T09:38:30.551" v="332" actId="47"/>
          <pc:sldLayoutMkLst>
            <pc:docMk/>
            <pc:sldMasterMk cId="838901213" sldId="2147483662"/>
            <pc:sldLayoutMk cId="2665286217" sldId="2147483667"/>
          </pc:sldLayoutMkLst>
        </pc:sldLayoutChg>
        <pc:sldLayoutChg chg="del">
          <pc:chgData name="Thomas Noordeloos" userId="df9f46e9-7760-4f6a-814f-9e8180d7b46a" providerId="ADAL" clId="{799B6CCE-1AB1-4215-8B9D-5D2110F7509F}" dt="2023-03-07T09:38:30.551" v="332" actId="47"/>
          <pc:sldLayoutMkLst>
            <pc:docMk/>
            <pc:sldMasterMk cId="838901213" sldId="2147483662"/>
            <pc:sldLayoutMk cId="1067421450" sldId="2147483668"/>
          </pc:sldLayoutMkLst>
        </pc:sldLayoutChg>
        <pc:sldLayoutChg chg="del">
          <pc:chgData name="Thomas Noordeloos" userId="df9f46e9-7760-4f6a-814f-9e8180d7b46a" providerId="ADAL" clId="{799B6CCE-1AB1-4215-8B9D-5D2110F7509F}" dt="2023-03-07T09:38:30.551" v="332" actId="47"/>
          <pc:sldLayoutMkLst>
            <pc:docMk/>
            <pc:sldMasterMk cId="838901213" sldId="2147483662"/>
            <pc:sldLayoutMk cId="91631900" sldId="214748366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C489FC-091A-445C-9E31-CAEC130F1AE6}" type="datetimeFigureOut">
              <a:rPr lang="nl-NL"/>
              <a:pPr>
                <a:defRPr/>
              </a:pPr>
              <a:t>7-3-2023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4E43C0-1E7E-4388-A524-C6A1A188B95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95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8C4CF-45DD-459B-93E8-0D8D4EAC889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2F0C7-1C62-4E5B-AAF3-9093AE450C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6F545-27C2-42F9-B8CE-D070A855A73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310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4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2590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A33CB-133B-45DE-9270-8AB102EE21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5011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3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A33CB-133B-45DE-9270-8AB102EE21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70D7-37CD-4D49-B1DC-96E3217C623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F4DB4-E3AD-40B4-8354-36084D71A5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7EF34-07B5-48AD-9CB7-22C98B92FA6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15384-6015-49AB-81CF-E758B0E87E7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43658-234B-42EA-9442-B6F6282A60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54B88-B554-4871-AACE-7EE178C5FB9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 userDrawn="1"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 userDrawn="1"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 userDrawn="1"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 userDrawn="1"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D01BB4-494A-4665-BDE2-8319E3D5D04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 userDrawn="1"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 userDrawn="1"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6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0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da35iWFcwa8?feature=oembed" TargetMode="Externa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Schoonschip – Amsterdam">
            <a:extLst>
              <a:ext uri="{FF2B5EF4-FFF2-40B4-BE49-F238E27FC236}">
                <a16:creationId xmlns:a16="http://schemas.microsoft.com/office/drawing/2014/main" id="{5FB4D673-2707-44BE-AC2C-3CF5A245E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030" y="1572616"/>
            <a:ext cx="7357940" cy="52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478CBD25-3E60-4B26-9421-2C958EF89C36}"/>
              </a:ext>
            </a:extLst>
          </p:cNvPr>
          <p:cNvSpPr txBox="1">
            <a:spLocks/>
          </p:cNvSpPr>
          <p:nvPr/>
        </p:nvSpPr>
        <p:spPr>
          <a:xfrm>
            <a:off x="1524000" y="431800"/>
            <a:ext cx="9144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  <a:t>Week opstart IBS</a:t>
            </a:r>
            <a:b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</a:br>
            <a:r>
              <a:rPr lang="nl-NL" sz="5400" b="1" dirty="0">
                <a:solidFill>
                  <a:srgbClr val="0070C0"/>
                </a:solidFill>
                <a:latin typeface="Athletics" panose="02000000000000000000" pitchFamily="2" charset="0"/>
              </a:rPr>
              <a:t>De stad van de toekomst</a:t>
            </a:r>
          </a:p>
        </p:txBody>
      </p:sp>
      <p:sp>
        <p:nvSpPr>
          <p:cNvPr id="5" name="Ondertitel 2">
            <a:extLst>
              <a:ext uri="{FF2B5EF4-FFF2-40B4-BE49-F238E27FC236}">
                <a16:creationId xmlns:a16="http://schemas.microsoft.com/office/drawing/2014/main" id="{1FB37B2C-F9B9-4777-BE7D-1239CA9917F6}"/>
              </a:ext>
            </a:extLst>
          </p:cNvPr>
          <p:cNvSpPr txBox="1">
            <a:spLocks/>
          </p:cNvSpPr>
          <p:nvPr/>
        </p:nvSpPr>
        <p:spPr>
          <a:xfrm>
            <a:off x="1524000" y="1572616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nl-NL" dirty="0">
                <a:solidFill>
                  <a:srgbClr val="0070C0"/>
                </a:solidFill>
                <a:latin typeface="Athletics" panose="02000000000000000000" pitchFamily="2" charset="0"/>
              </a:rPr>
              <a:t>Week 4</a:t>
            </a:r>
          </a:p>
        </p:txBody>
      </p:sp>
    </p:spTree>
    <p:extLst>
      <p:ext uri="{BB962C8B-B14F-4D97-AF65-F5344CB8AC3E}">
        <p14:creationId xmlns:p14="http://schemas.microsoft.com/office/powerpoint/2010/main" val="114588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media 2" title="Floating Farm Video">
            <a:hlinkClick r:id="" action="ppaction://media"/>
            <a:extLst>
              <a:ext uri="{FF2B5EF4-FFF2-40B4-BE49-F238E27FC236}">
                <a16:creationId xmlns:a16="http://schemas.microsoft.com/office/drawing/2014/main" id="{1A5F444B-0C8B-76CA-9885-6064039D90E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71953" y="1447141"/>
            <a:ext cx="8048093" cy="4547172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249702D0-5895-527A-A9A6-47B2607C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Best </a:t>
            </a:r>
            <a:r>
              <a:rPr lang="nl-NL" dirty="0" err="1">
                <a:solidFill>
                  <a:srgbClr val="0070C0"/>
                </a:solidFill>
                <a:latin typeface="Athletics Black" panose="02000000000000000000" pitchFamily="2" charset="0"/>
              </a:rPr>
              <a:t>Practice</a:t>
            </a:r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 – 2022</a:t>
            </a:r>
          </a:p>
        </p:txBody>
      </p:sp>
      <p:pic>
        <p:nvPicPr>
          <p:cNvPr id="2050" name="Picture 2" descr="Floating Farm Rotterdam | Rotterdam | Facebook">
            <a:extLst>
              <a:ext uri="{FF2B5EF4-FFF2-40B4-BE49-F238E27FC236}">
                <a16:creationId xmlns:a16="http://schemas.microsoft.com/office/drawing/2014/main" id="{13C05494-22A6-44B2-788F-76E4B1037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9441" y="1447141"/>
            <a:ext cx="1224358" cy="1229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09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IBS De stad van de toekomst</a:t>
            </a:r>
          </a:p>
        </p:txBody>
      </p:sp>
      <p:graphicFrame>
        <p:nvGraphicFramePr>
          <p:cNvPr id="7" name="Tabel 2">
            <a:extLst>
              <a:ext uri="{FF2B5EF4-FFF2-40B4-BE49-F238E27FC236}">
                <a16:creationId xmlns:a16="http://schemas.microsoft.com/office/drawing/2014/main" id="{B41042EC-016D-7434-50CC-C9EA72951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2600"/>
              </p:ext>
            </p:extLst>
          </p:nvPr>
        </p:nvGraphicFramePr>
        <p:xfrm>
          <a:off x="404446" y="1590373"/>
          <a:ext cx="11842917" cy="45913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968">
                  <a:extLst>
                    <a:ext uri="{9D8B030D-6E8A-4147-A177-3AD203B41FA5}">
                      <a16:colId xmlns:a16="http://schemas.microsoft.com/office/drawing/2014/main" val="1237320612"/>
                    </a:ext>
                  </a:extLst>
                </a:gridCol>
                <a:gridCol w="3251644">
                  <a:extLst>
                    <a:ext uri="{9D8B030D-6E8A-4147-A177-3AD203B41FA5}">
                      <a16:colId xmlns:a16="http://schemas.microsoft.com/office/drawing/2014/main" val="1184782360"/>
                    </a:ext>
                  </a:extLst>
                </a:gridCol>
                <a:gridCol w="2569435">
                  <a:extLst>
                    <a:ext uri="{9D8B030D-6E8A-4147-A177-3AD203B41FA5}">
                      <a16:colId xmlns:a16="http://schemas.microsoft.com/office/drawing/2014/main" val="886868527"/>
                    </a:ext>
                  </a:extLst>
                </a:gridCol>
                <a:gridCol w="2569435">
                  <a:extLst>
                    <a:ext uri="{9D8B030D-6E8A-4147-A177-3AD203B41FA5}">
                      <a16:colId xmlns:a16="http://schemas.microsoft.com/office/drawing/2014/main" val="1872090615"/>
                    </a:ext>
                  </a:extLst>
                </a:gridCol>
                <a:gridCol w="2569435">
                  <a:extLst>
                    <a:ext uri="{9D8B030D-6E8A-4147-A177-3AD203B41FA5}">
                      <a16:colId xmlns:a16="http://schemas.microsoft.com/office/drawing/2014/main" val="3857444242"/>
                    </a:ext>
                  </a:extLst>
                </a:gridCol>
              </a:tblGrid>
              <a:tr h="731336">
                <a:tc>
                  <a:txBody>
                    <a:bodyPr/>
                    <a:lstStyle/>
                    <a:p>
                      <a:pPr algn="l"/>
                      <a:endParaRPr lang="nl-NL" dirty="0">
                        <a:latin typeface="Athletics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Dinsdag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Woensdag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kern="1200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Donderdag</a:t>
                      </a:r>
                    </a:p>
                    <a:p>
                      <a:pPr algn="ctr"/>
                      <a:r>
                        <a:rPr lang="nl-NL" sz="1600" b="1" kern="1200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Feedback </a:t>
                      </a:r>
                      <a:r>
                        <a:rPr lang="nl-NL" sz="1600" b="1" kern="1200" dirty="0" err="1">
                          <a:solidFill>
                            <a:srgbClr val="FF0000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Friends</a:t>
                      </a:r>
                      <a:r>
                        <a:rPr lang="nl-NL" sz="1600" b="1" kern="1200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 SW/LS/VT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Vrijdag</a:t>
                      </a:r>
                    </a:p>
                    <a:p>
                      <a:pPr algn="ctr"/>
                      <a:r>
                        <a:rPr lang="nl-NL" sz="1600" b="1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</a:rPr>
                        <a:t>Feedback </a:t>
                      </a:r>
                      <a:r>
                        <a:rPr lang="nl-NL" sz="1600" b="1" dirty="0" err="1">
                          <a:solidFill>
                            <a:srgbClr val="FF0000"/>
                          </a:solidFill>
                          <a:latin typeface="Athletics" panose="02000000000000000000" pitchFamily="2" charset="0"/>
                        </a:rPr>
                        <a:t>Friends</a:t>
                      </a:r>
                      <a:r>
                        <a:rPr lang="nl-NL" sz="1600" b="1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</a:rPr>
                        <a:t> CE</a:t>
                      </a:r>
                      <a:endParaRPr lang="nl-NL" sz="2400" b="1" dirty="0">
                        <a:solidFill>
                          <a:srgbClr val="FF0000"/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9787180"/>
                  </a:ext>
                </a:extLst>
              </a:tr>
              <a:tr h="591021">
                <a:tc>
                  <a:txBody>
                    <a:bodyPr/>
                    <a:lstStyle/>
                    <a:p>
                      <a:pPr algn="l"/>
                      <a:r>
                        <a:rPr lang="nl-NL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>
                          <a:latin typeface="Athletics" panose="02000000000000000000" pitchFamily="2" charset="0"/>
                        </a:rPr>
                        <a:t>Opstart (3</a:t>
                      </a:r>
                      <a:r>
                        <a:rPr lang="nl-NL" b="1" baseline="30000" dirty="0">
                          <a:latin typeface="Athletics" panose="02000000000000000000" pitchFamily="2" charset="0"/>
                        </a:rPr>
                        <a:t>e</a:t>
                      </a:r>
                      <a:r>
                        <a:rPr lang="nl-NL" b="1" dirty="0">
                          <a:latin typeface="Athletics" panose="02000000000000000000" pitchFamily="2" charset="0"/>
                        </a:rPr>
                        <a:t> en 4</a:t>
                      </a:r>
                      <a:r>
                        <a:rPr lang="nl-NL" b="1" baseline="30000" dirty="0">
                          <a:latin typeface="Athletics" panose="02000000000000000000" pitchFamily="2" charset="0"/>
                        </a:rPr>
                        <a:t>e</a:t>
                      </a:r>
                      <a:r>
                        <a:rPr lang="nl-NL" b="1" dirty="0">
                          <a:latin typeface="Athletics" panose="02000000000000000000" pitchFamily="2" charset="0"/>
                        </a:rPr>
                        <a:t> uur)</a:t>
                      </a:r>
                      <a:endParaRPr lang="nl-NL" b="1" i="1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i="0" dirty="0">
                          <a:latin typeface="Athletics" panose="02000000000000000000" pitchFamily="2" charset="0"/>
                        </a:rPr>
                        <a:t>Workshops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1" i="0" dirty="0">
                          <a:solidFill>
                            <a:srgbClr val="FF0000"/>
                          </a:solidFill>
                          <a:latin typeface="Athletics" panose="02000000000000000000" pitchFamily="2" charset="0"/>
                        </a:rPr>
                        <a:t>!</a:t>
                      </a:r>
                      <a:endParaRPr lang="nl-NL" b="1" i="0" dirty="0">
                        <a:solidFill>
                          <a:srgbClr val="FF0000"/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Robotisering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6751549"/>
                  </a:ext>
                </a:extLst>
              </a:tr>
              <a:tr h="338588">
                <a:tc>
                  <a:txBody>
                    <a:bodyPr/>
                    <a:lstStyle/>
                    <a:p>
                      <a:pPr algn="l"/>
                      <a:r>
                        <a:rPr lang="nl-NL" sz="1600" i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Best </a:t>
                      </a:r>
                      <a:r>
                        <a:rPr lang="nl-NL" i="1" dirty="0" err="1">
                          <a:latin typeface="Athletics" panose="02000000000000000000" pitchFamily="2" charset="0"/>
                        </a:rPr>
                        <a:t>Practice</a:t>
                      </a:r>
                      <a:endParaRPr lang="nl-NL" i="1" dirty="0">
                        <a:latin typeface="Athletics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Formatief toetsen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4</a:t>
                      </a:r>
                      <a:r>
                        <a:rPr lang="nl-NL" sz="1800" b="0" i="1" baseline="30000" dirty="0">
                          <a:latin typeface="Athletics" panose="02000000000000000000" pitchFamily="2" charset="0"/>
                        </a:rPr>
                        <a:t>e</a:t>
                      </a: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 Industriële revolutie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Smart </a:t>
                      </a:r>
                      <a:r>
                        <a:rPr lang="nl-NL" sz="1800" b="0" i="1" dirty="0" err="1">
                          <a:latin typeface="Athletics" panose="02000000000000000000" pitchFamily="2" charset="0"/>
                        </a:rPr>
                        <a:t>city</a:t>
                      </a:r>
                      <a:endParaRPr lang="nl-NL" sz="1800" b="0" i="1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1" dirty="0">
                          <a:latin typeface="Athletics" panose="02000000000000000000" pitchFamily="2" charset="0"/>
                        </a:rPr>
                        <a:t>Cybersecurity</a:t>
                      </a:r>
                    </a:p>
                    <a:p>
                      <a:pPr algn="ctr"/>
                      <a:endParaRPr lang="nl-NL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315002"/>
                  </a:ext>
                </a:extLst>
              </a:tr>
              <a:tr h="1060017">
                <a:tc>
                  <a:txBody>
                    <a:bodyPr/>
                    <a:lstStyle/>
                    <a:p>
                      <a:pPr algn="l"/>
                      <a:r>
                        <a:rPr lang="nl-NL" sz="1800" b="1" i="0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  <a:endParaRPr lang="nl-NL" sz="1600" b="1" i="0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endParaRPr lang="nl-NL" sz="1600" b="1" i="0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endParaRPr lang="nl-NL" sz="1600" b="0" i="1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  <a:p>
                      <a:pPr algn="l"/>
                      <a:r>
                        <a:rPr lang="nl-NL" sz="1600" b="0" i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i="0" dirty="0">
                          <a:latin typeface="Athletics" panose="02000000000000000000" pitchFamily="2" charset="0"/>
                        </a:rPr>
                        <a:t>Voorbereiding kerntaak 4 (</a:t>
                      </a:r>
                      <a:r>
                        <a:rPr lang="nl-NL" b="1" i="0" dirty="0" err="1">
                          <a:latin typeface="Athletics" panose="02000000000000000000" pitchFamily="2" charset="0"/>
                        </a:rPr>
                        <a:t>fima</a:t>
                      </a:r>
                      <a:r>
                        <a:rPr lang="nl-NL" b="1" i="0" dirty="0">
                          <a:latin typeface="Athletics" panose="02000000000000000000" pitchFamily="2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050" b="0" i="1" dirty="0">
                        <a:latin typeface="Athletics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dirty="0">
                          <a:latin typeface="Athletics" panose="02000000000000000000" pitchFamily="2" charset="0"/>
                        </a:rPr>
                        <a:t>B1-K4-W2 Begroot financiën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CE/VT 13:45 lokaal 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LS/SW 15:00 lokaal 7</a:t>
                      </a:r>
                      <a:endParaRPr lang="nl-NL" sz="1600" b="0" i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Feedback </a:t>
                      </a:r>
                      <a:r>
                        <a:rPr lang="nl-NL" sz="1800" b="1" i="0" kern="1200" dirty="0" err="1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friends</a:t>
                      </a: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Voorbereiding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800" b="0" i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Afronding IBS</a:t>
                      </a:r>
                    </a:p>
                    <a:p>
                      <a:pPr algn="ctr"/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nl-NL" sz="1050" i="0" dirty="0">
                        <a:latin typeface="Athletics" panose="02000000000000000000" pitchFamily="2" charset="0"/>
                      </a:endParaRPr>
                    </a:p>
                    <a:p>
                      <a:pPr algn="ctr"/>
                      <a:r>
                        <a:rPr lang="nl-NL" sz="1800" b="0" i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Voorbereiding Best </a:t>
                      </a:r>
                      <a:r>
                        <a:rPr lang="nl-NL" sz="1800" b="0" i="1" kern="1200" dirty="0" err="1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Practice</a:t>
                      </a:r>
                      <a:endParaRPr lang="nl-NL" sz="1800" b="0" i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051639"/>
                  </a:ext>
                </a:extLst>
              </a:tr>
              <a:tr h="517633">
                <a:tc>
                  <a:txBody>
                    <a:bodyPr/>
                    <a:lstStyle/>
                    <a:p>
                      <a:pPr algn="l"/>
                      <a:r>
                        <a:rPr lang="nl-NL" b="1" dirty="0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Thema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Office vaardigheden</a:t>
                      </a:r>
                      <a:endParaRPr lang="nl-NL" b="1" i="0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Best </a:t>
                      </a:r>
                      <a:r>
                        <a:rPr lang="nl-NL" sz="1800" b="1" i="0" kern="1200" dirty="0" err="1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Practice</a:t>
                      </a: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1" i="0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800" b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800" b="1" kern="1200" dirty="0">
                        <a:solidFill>
                          <a:schemeClr val="tx1"/>
                        </a:solidFill>
                        <a:latin typeface="Athletic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6688876"/>
                  </a:ext>
                </a:extLst>
              </a:tr>
              <a:tr h="435392">
                <a:tc>
                  <a:txBody>
                    <a:bodyPr/>
                    <a:lstStyle/>
                    <a:p>
                      <a:pPr algn="l"/>
                      <a:r>
                        <a:rPr lang="nl-NL" sz="1600" i="1">
                          <a:solidFill>
                            <a:srgbClr val="0070C0"/>
                          </a:solidFill>
                          <a:latin typeface="Athletics" panose="02000000000000000000" pitchFamily="2" charset="0"/>
                        </a:rPr>
                        <a:t>Wat</a:t>
                      </a:r>
                      <a:endParaRPr lang="nl-NL" sz="1600" i="1" dirty="0">
                        <a:solidFill>
                          <a:srgbClr val="0070C0"/>
                        </a:solidFill>
                        <a:latin typeface="Athletics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>
                          <a:latin typeface="Athletics" panose="02000000000000000000" pitchFamily="2" charset="0"/>
                        </a:rPr>
                        <a:t>Word / Excel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thletics" panose="02000000000000000000" pitchFamily="2" charset="0"/>
                        </a:rPr>
                        <a:t>13:45 – 16:00 Trap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1" kern="1200" dirty="0">
                          <a:solidFill>
                            <a:schemeClr val="tx1"/>
                          </a:solidFill>
                          <a:latin typeface="Athletics" panose="02000000000000000000" pitchFamily="2" charset="0"/>
                          <a:ea typeface="+mn-ea"/>
                          <a:cs typeface="+mn-cs"/>
                        </a:rPr>
                        <a:t>Go / No Go pitch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>
                        <a:latin typeface="Athletics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5889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92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4814"/>
            <a:ext cx="10515600" cy="1325563"/>
          </a:xfrm>
        </p:spPr>
        <p:txBody>
          <a:bodyPr/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IBS</a:t>
            </a:r>
            <a:r>
              <a:rPr lang="nl-NL" dirty="0"/>
              <a:t> </a:t>
            </a:r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De stad van de toekomst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419224"/>
            <a:ext cx="10515600" cy="4597753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1000"/>
              </a:spcBef>
              <a:buNone/>
            </a:pPr>
            <a:endParaRPr lang="nl-NL" dirty="0"/>
          </a:p>
          <a:p>
            <a:pPr marL="0" lvl="1" indent="0">
              <a:spcBef>
                <a:spcPts val="1000"/>
              </a:spcBef>
              <a:buNone/>
            </a:pPr>
            <a:r>
              <a:rPr lang="nl-NL" dirty="0"/>
              <a:t>Eindresultaat: Schrijven </a:t>
            </a:r>
            <a:r>
              <a:rPr lang="nl-NL" b="1" dirty="0">
                <a:solidFill>
                  <a:srgbClr val="002060"/>
                </a:solidFill>
              </a:rPr>
              <a:t>visiedocument</a:t>
            </a:r>
            <a:r>
              <a:rPr lang="nl-NL" dirty="0"/>
              <a:t> voor de stad van de toekomst (2050) </a:t>
            </a:r>
          </a:p>
          <a:p>
            <a:pPr marL="0" lvl="1" indent="0">
              <a:spcBef>
                <a:spcPts val="1000"/>
              </a:spcBef>
              <a:buNone/>
            </a:pPr>
            <a:endParaRPr lang="nl-NL" dirty="0"/>
          </a:p>
          <a:p>
            <a:pPr marL="914400" lvl="2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nl-NL" sz="2400" dirty="0"/>
              <a:t>In kaart brengen maatschappelijke/uitdagingen problemen</a:t>
            </a:r>
          </a:p>
          <a:p>
            <a:pPr marL="914400" lvl="2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nl-NL" sz="2600" b="1" dirty="0">
                <a:solidFill>
                  <a:srgbClr val="FFC000"/>
                </a:solidFill>
              </a:rPr>
              <a:t>Trendonderzoek</a:t>
            </a:r>
          </a:p>
          <a:p>
            <a:pPr marL="914400" lvl="2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nl-NL" sz="2600" b="1" dirty="0">
                <a:solidFill>
                  <a:srgbClr val="FFC000"/>
                </a:solidFill>
              </a:rPr>
              <a:t>Best practice (incl. georganiseerde excursie)</a:t>
            </a:r>
          </a:p>
          <a:p>
            <a:pPr marL="914400" lvl="2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nl-NL" sz="2400" dirty="0"/>
              <a:t>Visiedocument</a:t>
            </a:r>
          </a:p>
          <a:p>
            <a:pPr marL="0" lvl="1" indent="0">
              <a:spcBef>
                <a:spcPts val="1000"/>
              </a:spcBef>
              <a:buNone/>
            </a:pPr>
            <a:endParaRPr lang="nl-NL" dirty="0"/>
          </a:p>
          <a:p>
            <a:pPr marL="0" lvl="1" indent="0">
              <a:spcBef>
                <a:spcPts val="1000"/>
              </a:spcBef>
              <a:buNone/>
            </a:pPr>
            <a:r>
              <a:rPr lang="nl-NL" b="1" dirty="0">
                <a:solidFill>
                  <a:srgbClr val="002060"/>
                </a:solidFill>
              </a:rPr>
              <a:t>Visiedocument</a:t>
            </a:r>
            <a:r>
              <a:rPr lang="nl-NL" sz="2400" i="1" dirty="0"/>
              <a:t> </a:t>
            </a:r>
            <a:r>
              <a:rPr lang="nl-NL" dirty="0"/>
              <a:t>schrijf je </a:t>
            </a:r>
            <a:r>
              <a:rPr lang="nl-NL" b="1" dirty="0">
                <a:solidFill>
                  <a:srgbClr val="002060"/>
                </a:solidFill>
              </a:rPr>
              <a:t>individueel</a:t>
            </a:r>
            <a:r>
              <a:rPr lang="nl-NL" dirty="0"/>
              <a:t> </a:t>
            </a:r>
            <a:r>
              <a:rPr lang="nl-NL" sz="2400" dirty="0"/>
              <a:t>en </a:t>
            </a:r>
            <a:r>
              <a:rPr lang="nl-NL" dirty="0"/>
              <a:t>binnen</a:t>
            </a:r>
            <a:r>
              <a:rPr lang="nl-NL" sz="2400" dirty="0"/>
              <a:t> je </a:t>
            </a:r>
            <a:r>
              <a:rPr lang="nl-NL" b="1" dirty="0">
                <a:solidFill>
                  <a:srgbClr val="002060"/>
                </a:solidFill>
              </a:rPr>
              <a:t>specialisatie</a:t>
            </a:r>
            <a:r>
              <a:rPr lang="nl-NL" sz="2400" dirty="0"/>
              <a:t>.</a:t>
            </a: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endParaRPr lang="nl-NL" sz="2400" dirty="0"/>
          </a:p>
        </p:txBody>
      </p:sp>
      <p:pic>
        <p:nvPicPr>
          <p:cNvPr id="1026" name="Picture 2" descr="Afbeeldingsresultaat voor visie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89"/>
          <a:stretch/>
        </p:blipFill>
        <p:spPr bwMode="auto">
          <a:xfrm>
            <a:off x="9327127" y="2602229"/>
            <a:ext cx="2864874" cy="207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252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8FDC2-600F-4EF0-BAF7-25AD3CD5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Voorbereiden pitch (Best </a:t>
            </a:r>
            <a:r>
              <a:rPr lang="nl-NL" dirty="0" err="1">
                <a:solidFill>
                  <a:srgbClr val="0070C0"/>
                </a:solidFill>
                <a:latin typeface="Athletics Black" panose="02000000000000000000" pitchFamily="2" charset="0"/>
              </a:rPr>
              <a:t>Practice</a:t>
            </a:r>
            <a:r>
              <a:rPr lang="nl-NL" dirty="0">
                <a:solidFill>
                  <a:srgbClr val="0070C0"/>
                </a:solidFill>
                <a:latin typeface="Athletics Black" panose="02000000000000000000" pitchFamily="2" charset="0"/>
              </a:rPr>
              <a:t>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70FD04-FFED-405E-95F7-69F99D737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8212689" cy="4351338"/>
          </a:xfrm>
        </p:spPr>
        <p:txBody>
          <a:bodyPr/>
          <a:lstStyle/>
          <a:p>
            <a:r>
              <a:rPr lang="nl-NL" sz="2400" dirty="0"/>
              <a:t>Morgen (woensdag) een go/ no go moment voor je Best </a:t>
            </a:r>
            <a:r>
              <a:rPr lang="nl-NL" sz="2400" dirty="0" err="1"/>
              <a:t>Practice</a:t>
            </a:r>
            <a:r>
              <a:rPr lang="nl-NL" sz="2400" dirty="0"/>
              <a:t>.</a:t>
            </a:r>
          </a:p>
          <a:p>
            <a:r>
              <a:rPr lang="nl-NL" sz="2400" dirty="0"/>
              <a:t>Jullie pitchen jullie idee voor de Best </a:t>
            </a:r>
            <a:r>
              <a:rPr lang="nl-NL" sz="2400" dirty="0" err="1"/>
              <a:t>Practice</a:t>
            </a:r>
            <a:r>
              <a:rPr lang="nl-NL" sz="2400" dirty="0"/>
              <a:t>.</a:t>
            </a:r>
          </a:p>
          <a:p>
            <a:r>
              <a:rPr lang="nl-NL" sz="2400" dirty="0"/>
              <a:t>Houd daarbij de criteria van de beoordelingsformulieren ‘visiedocument’ en ‘reflectiegesprek’ aan.</a:t>
            </a:r>
          </a:p>
          <a:p>
            <a:r>
              <a:rPr lang="nl-NL" sz="2400" dirty="0"/>
              <a:t>Planning hiervan volgt.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6" name="Tijdelijke aanduiding voor inhoud 5" descr="Vind-ik-leuk Bij">
            <a:extLst>
              <a:ext uri="{FF2B5EF4-FFF2-40B4-BE49-F238E27FC236}">
                <a16:creationId xmlns:a16="http://schemas.microsoft.com/office/drawing/2014/main" id="{8E62BBDB-C694-4FEE-B16D-BD8DF2DC778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888" y="1690688"/>
            <a:ext cx="2995612" cy="2995612"/>
          </a:xfrm>
        </p:spPr>
      </p:pic>
    </p:spTree>
    <p:extLst>
      <p:ext uri="{BB962C8B-B14F-4D97-AF65-F5344CB8AC3E}">
        <p14:creationId xmlns:p14="http://schemas.microsoft.com/office/powerpoint/2010/main" val="3558013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45E640-2CDA-4137-AE15-3E3C33034BEF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47a28104-336f-447d-946e-e305ac2bcd47"/>
    <ds:schemaRef ds:uri="34354c1b-6b8c-435b-ad50-990538c19557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c6f82ce1-f6df-49a5-8b49-cf8409a27aa4"/>
    <ds:schemaRef ds:uri="2c4f0c93-2979-4f27-aab2-70de95932352"/>
  </ds:schemaRefs>
</ds:datastoreItem>
</file>

<file path=customXml/itemProps2.xml><?xml version="1.0" encoding="utf-8"?>
<ds:datastoreItem xmlns:ds="http://schemas.openxmlformats.org/officeDocument/2006/customXml" ds:itemID="{1C8F83BF-4DFF-494A-9E87-591D1C5247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405D30-6AB8-4754-A73A-11A176AB7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204</Words>
  <Application>Microsoft Office PowerPoint</Application>
  <PresentationFormat>Breedbeeld</PresentationFormat>
  <Paragraphs>60</Paragraphs>
  <Slides>5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5</vt:i4>
      </vt:variant>
    </vt:vector>
  </HeadingPairs>
  <TitlesOfParts>
    <vt:vector size="13" baseType="lpstr">
      <vt:lpstr>Arial</vt:lpstr>
      <vt:lpstr>Athletics</vt:lpstr>
      <vt:lpstr>Athletics Black</vt:lpstr>
      <vt:lpstr>Calibri</vt:lpstr>
      <vt:lpstr>Calibri Light</vt:lpstr>
      <vt:lpstr>Wingdings</vt:lpstr>
      <vt:lpstr>Kantoorthema</vt:lpstr>
      <vt:lpstr>1_Kantoorthema</vt:lpstr>
      <vt:lpstr>PowerPoint-presentatie</vt:lpstr>
      <vt:lpstr>Best Practice – 2022</vt:lpstr>
      <vt:lpstr>IBS De stad van de toekomst</vt:lpstr>
      <vt:lpstr>IBS De stad van de toekomst</vt:lpstr>
      <vt:lpstr>Voorbereiden pitch (Best Practice)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Stijn Weijermars</dc:creator>
  <cp:lastModifiedBy>Thomas Noordeloos</cp:lastModifiedBy>
  <cp:revision>105</cp:revision>
  <dcterms:created xsi:type="dcterms:W3CDTF">2015-02-09T20:38:33Z</dcterms:created>
  <dcterms:modified xsi:type="dcterms:W3CDTF">2023-03-07T10:13:00Z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